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4" r:id="rId5"/>
    <p:sldId id="265" r:id="rId6"/>
    <p:sldId id="259" r:id="rId7"/>
    <p:sldId id="260" r:id="rId8"/>
    <p:sldId id="266" r:id="rId9"/>
    <p:sldId id="267" r:id="rId10"/>
    <p:sldId id="261" r:id="rId11"/>
    <p:sldId id="281" r:id="rId12"/>
    <p:sldId id="268" r:id="rId13"/>
    <p:sldId id="282" r:id="rId14"/>
    <p:sldId id="278" r:id="rId15"/>
    <p:sldId id="269" r:id="rId16"/>
    <p:sldId id="270" r:id="rId17"/>
    <p:sldId id="272" r:id="rId18"/>
    <p:sldId id="273" r:id="rId19"/>
    <p:sldId id="274" r:id="rId20"/>
    <p:sldId id="275" r:id="rId21"/>
    <p:sldId id="279" r:id="rId22"/>
    <p:sldId id="277" r:id="rId23"/>
    <p:sldId id="27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6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62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7771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01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1032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32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774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341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4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33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581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417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460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968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535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CBB64-E75E-4CAB-B63E-AB5B11F1DDDB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063B57C-98E5-4038-A14B-6201EA103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161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Skin, nails, hair examination 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69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Look at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Nails at hand and feet</a:t>
            </a:r>
          </a:p>
          <a:p>
            <a:r>
              <a:rPr lang="en-US" sz="3200" dirty="0" smtClean="0"/>
              <a:t>Scalp, especially hair growth line</a:t>
            </a:r>
          </a:p>
          <a:p>
            <a:r>
              <a:rPr lang="en-US" sz="3200" dirty="0" smtClean="0"/>
              <a:t>Mucus membrane: eyes (conjunctiva)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          lips and mouth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           throat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855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525" y="368929"/>
            <a:ext cx="8911687" cy="1280890"/>
          </a:xfrm>
        </p:spPr>
        <p:txBody>
          <a:bodyPr/>
          <a:lstStyle/>
          <a:p>
            <a:r>
              <a:rPr lang="en-US" dirty="0"/>
              <a:t>Nails</a:t>
            </a:r>
            <a:endParaRPr lang="ru-RU" dirty="0"/>
          </a:p>
        </p:txBody>
      </p:sp>
      <p:pic>
        <p:nvPicPr>
          <p:cNvPr id="10244" name="Picture 4" descr="Картинки по запросу nail signs of systemic diseas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02" y="924176"/>
            <a:ext cx="7593065" cy="577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66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Nails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6391" y="204833"/>
            <a:ext cx="8835656" cy="662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7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Картинки по запросу nail signs of systemic diseas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004" y="374904"/>
            <a:ext cx="9641608" cy="60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3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4151" y="1096945"/>
            <a:ext cx="3133725" cy="3714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82" y="131077"/>
            <a:ext cx="4032001" cy="29778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3212" y="3947860"/>
            <a:ext cx="4113036" cy="238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6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4709" y="159876"/>
            <a:ext cx="4428326" cy="33169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8214" y="340630"/>
            <a:ext cx="6128497" cy="33169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709" y="3657600"/>
            <a:ext cx="3983222" cy="31865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211" y="3763039"/>
            <a:ext cx="4434365" cy="305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1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5367" y="440607"/>
            <a:ext cx="7836196" cy="588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2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3861" y="253139"/>
            <a:ext cx="8803758" cy="646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57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0099" y="0"/>
            <a:ext cx="10582276" cy="675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5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81251" y="2316647"/>
            <a:ext cx="4018470" cy="26741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170" y="4295553"/>
            <a:ext cx="3787254" cy="25202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900" y="399939"/>
            <a:ext cx="3851108" cy="284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6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the skin layers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Epidermis</a:t>
            </a:r>
          </a:p>
          <a:p>
            <a:r>
              <a:rPr lang="en-US" dirty="0" smtClean="0"/>
              <a:t>Derma</a:t>
            </a:r>
          </a:p>
          <a:p>
            <a:r>
              <a:rPr lang="en-US" dirty="0" err="1" smtClean="0"/>
              <a:t>Subcutis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3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3759" y="2352232"/>
            <a:ext cx="5653089" cy="40166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01" y="176877"/>
            <a:ext cx="5997936" cy="356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37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Hepatic sign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6179" y="1753558"/>
            <a:ext cx="3600371" cy="26057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74" y="1782201"/>
            <a:ext cx="3705229" cy="26294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7222" y="1782201"/>
            <a:ext cx="3860478" cy="24954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0925" y="4463878"/>
            <a:ext cx="3373850" cy="22451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4569" y="4463878"/>
            <a:ext cx="5305306" cy="224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6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9785" y="182719"/>
            <a:ext cx="9779268" cy="652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7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775" y="219995"/>
            <a:ext cx="11468100" cy="656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459" y="517057"/>
            <a:ext cx="9164453" cy="610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3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508" y="423511"/>
            <a:ext cx="8555973" cy="624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7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the skin cells and special structures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410595"/>
            <a:ext cx="9817768" cy="508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85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skin functions?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6191666"/>
              </p:ext>
            </p:extLst>
          </p:nvPr>
        </p:nvGraphicFramePr>
        <p:xfrm>
          <a:off x="539817" y="1280160"/>
          <a:ext cx="11174128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0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61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Barrier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Against 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chemicals, particles,</a:t>
                      </a:r>
                    </a:p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microbes, ultraviolet</a:t>
                      </a:r>
                    </a:p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Radiation</a:t>
                      </a:r>
                    </a:p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Against mechanical injury</a:t>
                      </a:r>
                    </a:p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Against loss of body fluids</a:t>
                      </a:r>
                    </a:p>
                    <a:p>
                      <a:endParaRPr lang="en-US" sz="20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Mobility</a:t>
                      </a:r>
                    </a:p>
                    <a:p>
                      <a:endParaRPr lang="de-DE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Provides</a:t>
                      </a:r>
                      <a:r>
                        <a:rPr lang="de-DE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surface</a:t>
                      </a:r>
                      <a:r>
                        <a:rPr lang="de-DE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DE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grip</a:t>
                      </a:r>
                      <a:endParaRPr lang="de-DE" sz="20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Homeostasis</a:t>
                      </a:r>
                    </a:p>
                    <a:p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Regulation of body</a:t>
                      </a:r>
                    </a:p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Temperature </a:t>
                      </a:r>
                    </a:p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Metabolism</a:t>
                      </a:r>
                      <a:endParaRPr lang="de-DE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Role</a:t>
                      </a:r>
                      <a:r>
                        <a:rPr lang="de-DE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vitamin</a:t>
                      </a:r>
                      <a:r>
                        <a:rPr lang="de-DE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 </a:t>
                      </a:r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production</a:t>
                      </a:r>
                      <a:endParaRPr lang="de-DE" sz="20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Sensation</a:t>
                      </a:r>
                    </a:p>
                    <a:p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Touch</a:t>
                      </a:r>
                    </a:p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Temperature</a:t>
                      </a:r>
                    </a:p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Pressure</a:t>
                      </a:r>
                    </a:p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Pain</a:t>
                      </a:r>
                    </a:p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Immunity</a:t>
                      </a:r>
                      <a:endParaRPr lang="de-DE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Outpost</a:t>
                      </a:r>
                      <a:r>
                        <a:rPr lang="de-DE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DE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immune</a:t>
                      </a:r>
                    </a:p>
                    <a:p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surveillance</a:t>
                      </a:r>
                      <a:endParaRPr lang="de-DE" sz="20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Psychology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Sexual </a:t>
                      </a:r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attraction</a:t>
                      </a:r>
                      <a:endParaRPr lang="de-DE" sz="20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Self</a:t>
                      </a:r>
                      <a:r>
                        <a:rPr lang="de-DE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-image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9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Skin lesions 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58409" y="1754372"/>
            <a:ext cx="9346203" cy="41568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Location </a:t>
            </a:r>
          </a:p>
          <a:p>
            <a:r>
              <a:rPr lang="en-US" sz="2400" dirty="0" smtClean="0"/>
              <a:t>Itching</a:t>
            </a:r>
          </a:p>
          <a:p>
            <a:r>
              <a:rPr lang="en-US" sz="2400" dirty="0" smtClean="0"/>
              <a:t>Size</a:t>
            </a:r>
          </a:p>
          <a:p>
            <a:r>
              <a:rPr lang="en-US" sz="2400" dirty="0" smtClean="0"/>
              <a:t>Shape</a:t>
            </a:r>
          </a:p>
          <a:p>
            <a:r>
              <a:rPr lang="en-US" sz="2400" dirty="0" smtClean="0"/>
              <a:t>Color</a:t>
            </a:r>
          </a:p>
          <a:p>
            <a:r>
              <a:rPr lang="en-US" sz="2400" dirty="0" smtClean="0"/>
              <a:t>Border changers</a:t>
            </a:r>
          </a:p>
          <a:p>
            <a:r>
              <a:rPr lang="en-US" sz="2400" dirty="0" smtClean="0"/>
              <a:t>Spatial interrelationships: are lesions confluent or separate?</a:t>
            </a:r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60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316187"/>
            <a:ext cx="11449049" cy="643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7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653" b="6202"/>
          <a:stretch/>
        </p:blipFill>
        <p:spPr>
          <a:xfrm>
            <a:off x="142875" y="0"/>
            <a:ext cx="12049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2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226</TotalTime>
  <Words>122</Words>
  <Application>Microsoft Office PowerPoint</Application>
  <PresentationFormat>Широкоэкранный</PresentationFormat>
  <Paragraphs>48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Century Gothic</vt:lpstr>
      <vt:lpstr>Wingdings 3</vt:lpstr>
      <vt:lpstr>Легкий дым</vt:lpstr>
      <vt:lpstr>Skin, nails, hair examination </vt:lpstr>
      <vt:lpstr>Name the skin layers</vt:lpstr>
      <vt:lpstr>Презентация PowerPoint</vt:lpstr>
      <vt:lpstr>Презентация PowerPoint</vt:lpstr>
      <vt:lpstr>Name the skin cells and special structures</vt:lpstr>
      <vt:lpstr>What is skin functions?</vt:lpstr>
      <vt:lpstr>Skin lesions </vt:lpstr>
      <vt:lpstr>Презентация PowerPoint</vt:lpstr>
      <vt:lpstr>Презентация PowerPoint</vt:lpstr>
      <vt:lpstr>Look at</vt:lpstr>
      <vt:lpstr>Nails</vt:lpstr>
      <vt:lpstr>Nails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Hepatic sign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Skin </dc:title>
  <dc:creator>Gaukhar Kurmanova</dc:creator>
  <cp:lastModifiedBy>Диана Сундетова</cp:lastModifiedBy>
  <cp:revision>22</cp:revision>
  <dcterms:created xsi:type="dcterms:W3CDTF">2020-01-23T10:09:12Z</dcterms:created>
  <dcterms:modified xsi:type="dcterms:W3CDTF">2022-09-19T10:06:40Z</dcterms:modified>
</cp:coreProperties>
</file>